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3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5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7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7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8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10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12" algn="l" defTabSz="91420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BB7F2F"/>
    <a:srgbClr val="CCA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9893E-93D6-472F-8085-F3279B3BA39C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0D0C0-5A24-4665-A33E-D7C3878AC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3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5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7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7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8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10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12" algn="l" defTabSz="914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12801"/>
            <a:ext cx="5829300" cy="5689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604000"/>
            <a:ext cx="4800600" cy="1625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828801"/>
            <a:ext cx="5829300" cy="3340100"/>
          </a:xfrm>
        </p:spPr>
        <p:txBody>
          <a:bodyPr anchor="b"/>
          <a:lstStyle>
            <a:lvl1pPr algn="ctr" defTabSz="91420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425019"/>
            <a:ext cx="5829300" cy="150918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71852" y="5232401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232401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6" y="5232401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1" y="2133600"/>
            <a:ext cx="3031236" cy="60350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303014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01" indent="0">
              <a:buNone/>
              <a:defRPr sz="2000" b="1"/>
            </a:lvl2pPr>
            <a:lvl3pPr marL="914203" indent="0">
              <a:buNone/>
              <a:defRPr sz="1800" b="1"/>
            </a:lvl3pPr>
            <a:lvl4pPr marL="1371305" indent="0">
              <a:buNone/>
              <a:defRPr sz="1600" b="1"/>
            </a:lvl4pPr>
            <a:lvl5pPr marL="1828407" indent="0">
              <a:buNone/>
              <a:defRPr sz="1600" b="1"/>
            </a:lvl5pPr>
            <a:lvl6pPr marL="2285507" indent="0">
              <a:buNone/>
              <a:defRPr sz="1600" b="1"/>
            </a:lvl6pPr>
            <a:lvl7pPr marL="2742608" indent="0">
              <a:buNone/>
              <a:defRPr sz="1600" b="1"/>
            </a:lvl7pPr>
            <a:lvl8pPr marL="3199710" indent="0">
              <a:buNone/>
              <a:defRPr sz="1600" b="1"/>
            </a:lvl8pPr>
            <a:lvl9pPr marL="365681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2" y="2133600"/>
            <a:ext cx="3031331" cy="812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101" indent="0">
              <a:buNone/>
              <a:defRPr sz="2000" b="1"/>
            </a:lvl2pPr>
            <a:lvl3pPr marL="914203" indent="0">
              <a:buNone/>
              <a:defRPr sz="1800" b="1"/>
            </a:lvl3pPr>
            <a:lvl4pPr marL="1371305" indent="0">
              <a:buNone/>
              <a:defRPr sz="1600" b="1"/>
            </a:lvl4pPr>
            <a:lvl5pPr marL="1828407" indent="0">
              <a:buNone/>
              <a:defRPr sz="1600" b="1"/>
            </a:lvl5pPr>
            <a:lvl6pPr marL="2285507" indent="0">
              <a:buNone/>
              <a:defRPr sz="1600" b="1"/>
            </a:lvl6pPr>
            <a:lvl7pPr marL="2742608" indent="0">
              <a:buNone/>
              <a:defRPr sz="1600" b="1"/>
            </a:lvl7pPr>
            <a:lvl8pPr marL="3199710" indent="0">
              <a:buNone/>
              <a:defRPr sz="1600" b="1"/>
            </a:lvl8pPr>
            <a:lvl9pPr marL="365681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1" y="2950464"/>
            <a:ext cx="3031236" cy="5218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9" y="2950467"/>
            <a:ext cx="3031236" cy="52175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7" y="355600"/>
            <a:ext cx="2256235" cy="27940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4" y="364067"/>
            <a:ext cx="374689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7" y="3251203"/>
            <a:ext cx="2256235" cy="4917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101" indent="0">
              <a:buNone/>
              <a:defRPr sz="1200"/>
            </a:lvl2pPr>
            <a:lvl3pPr marL="914203" indent="0">
              <a:buNone/>
              <a:defRPr sz="1000"/>
            </a:lvl3pPr>
            <a:lvl4pPr marL="1371305" indent="0">
              <a:buNone/>
              <a:defRPr sz="900"/>
            </a:lvl4pPr>
            <a:lvl5pPr marL="1828407" indent="0">
              <a:buNone/>
              <a:defRPr sz="900"/>
            </a:lvl5pPr>
            <a:lvl6pPr marL="2285507" indent="0">
              <a:buNone/>
              <a:defRPr sz="900"/>
            </a:lvl6pPr>
            <a:lvl7pPr marL="2742608" indent="0">
              <a:buNone/>
              <a:defRPr sz="900"/>
            </a:lvl7pPr>
            <a:lvl8pPr marL="3199710" indent="0">
              <a:buNone/>
              <a:defRPr sz="900"/>
            </a:lvl8pPr>
            <a:lvl9pPr marL="365681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304800"/>
            <a:ext cx="4283868" cy="11938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6" y="1524000"/>
            <a:ext cx="4541043" cy="605472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101" indent="0">
              <a:buNone/>
              <a:defRPr sz="2800"/>
            </a:lvl2pPr>
            <a:lvl3pPr marL="914203" indent="0">
              <a:buNone/>
              <a:defRPr sz="2400"/>
            </a:lvl3pPr>
            <a:lvl4pPr marL="1371305" indent="0">
              <a:buNone/>
              <a:defRPr sz="2000"/>
            </a:lvl4pPr>
            <a:lvl5pPr marL="1828407" indent="0">
              <a:buNone/>
              <a:defRPr sz="2000"/>
            </a:lvl5pPr>
            <a:lvl6pPr marL="2285507" indent="0">
              <a:buNone/>
              <a:defRPr sz="2000"/>
            </a:lvl6pPr>
            <a:lvl7pPr marL="2742608" indent="0">
              <a:buNone/>
              <a:defRPr sz="2000"/>
            </a:lvl7pPr>
            <a:lvl8pPr marL="3199710" indent="0">
              <a:buNone/>
              <a:defRPr sz="2000"/>
            </a:lvl8pPr>
            <a:lvl9pPr marL="3656812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7747000"/>
            <a:ext cx="4283868" cy="711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01" indent="0">
              <a:buNone/>
              <a:defRPr sz="1200"/>
            </a:lvl2pPr>
            <a:lvl3pPr marL="914203" indent="0">
              <a:buNone/>
              <a:defRPr sz="1000"/>
            </a:lvl3pPr>
            <a:lvl4pPr marL="1371305" indent="0">
              <a:buNone/>
              <a:defRPr sz="900"/>
            </a:lvl4pPr>
            <a:lvl5pPr marL="1828407" indent="0">
              <a:buNone/>
              <a:defRPr sz="900"/>
            </a:lvl5pPr>
            <a:lvl6pPr marL="2285507" indent="0">
              <a:buNone/>
              <a:defRPr sz="900"/>
            </a:lvl6pPr>
            <a:lvl7pPr marL="2742608" indent="0">
              <a:buNone/>
              <a:defRPr sz="900"/>
            </a:lvl7pPr>
            <a:lvl8pPr marL="3199710" indent="0">
              <a:buNone/>
              <a:defRPr sz="900"/>
            </a:lvl8pPr>
            <a:lvl9pPr marL="365681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33600"/>
          </a:xfrm>
          <a:prstGeom prst="rect">
            <a:avLst/>
          </a:prstGeom>
        </p:spPr>
        <p:txBody>
          <a:bodyPr vert="horz" lIns="91420" tIns="45710" rIns="91420" bIns="4571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2" y="8475134"/>
            <a:ext cx="1564481" cy="486833"/>
          </a:xfrm>
          <a:prstGeom prst="rect">
            <a:avLst/>
          </a:prstGeom>
        </p:spPr>
        <p:txBody>
          <a:bodyPr vert="horz" lIns="91420" tIns="45710" rIns="45710" bIns="4571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348D78-392B-4ED5-BD6C-16E6D8A8885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4" y="8475134"/>
            <a:ext cx="2135981" cy="486833"/>
          </a:xfrm>
          <a:prstGeom prst="rect">
            <a:avLst/>
          </a:prstGeom>
        </p:spPr>
        <p:txBody>
          <a:bodyPr vert="horz" lIns="45710" tIns="45710" rIns="91420" bIns="4571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61" y="8475134"/>
            <a:ext cx="421481" cy="486833"/>
          </a:xfrm>
          <a:prstGeom prst="rect">
            <a:avLst/>
          </a:prstGeom>
        </p:spPr>
        <p:txBody>
          <a:bodyPr vert="horz" lIns="27426" tIns="45710" rIns="45710" bIns="4571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7AD2B8-2AEA-44CA-AC2B-EB69BEBDD1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43322" y="8665847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marL="0" algn="ctr" defTabSz="914203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41" y="8665847"/>
            <a:ext cx="63579" cy="1130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203" rtl="0" eaLnBrk="1" latinLnBrk="0" hangingPunct="1">
        <a:lnSpc>
          <a:spcPts val="5799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826" indent="-342826" algn="l" defTabSz="91420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790" indent="-285688" algn="l" defTabSz="914203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2755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599856" indent="-228551" algn="l" defTabSz="914203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6957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057" indent="-228551" algn="l" defTabSz="914203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159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8261" indent="-228551" algn="l" defTabSz="914203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5362" indent="-228551" algn="l" defTabSz="91420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3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5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7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7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8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10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12" algn="l" defTabSz="9142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-31955" y="503774"/>
            <a:ext cx="3737913" cy="1440695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algn="ctr"/>
            <a:r>
              <a:rPr lang="sv-SE" sz="2400" b="1" u="sng" dirty="0">
                <a:solidFill>
                  <a:srgbClr val="002060"/>
                </a:solidFill>
                <a:latin typeface="Army Rangers Super-Expanded" pitchFamily="2" charset="0"/>
                <a:ea typeface="CM Old Western" panose="02000400000000000000" pitchFamily="2" charset="0"/>
              </a:rPr>
              <a:t>Fort Villanow </a:t>
            </a:r>
            <a:r>
              <a:rPr lang="sv-SE" sz="2000" b="1" u="sng" dirty="0">
                <a:solidFill>
                  <a:srgbClr val="002060"/>
                </a:solidFill>
                <a:latin typeface="Army Rangers Super-Expanded" pitchFamily="2" charset="0"/>
                <a:ea typeface="CM Old Western" panose="02000400000000000000" pitchFamily="2" charset="0"/>
              </a:rPr>
              <a:t>Veterans project</a:t>
            </a:r>
            <a:endParaRPr lang="en-US" sz="2000" b="1" u="sng" dirty="0">
              <a:solidFill>
                <a:srgbClr val="002060"/>
              </a:solidFill>
              <a:latin typeface="Army Rangers Super-Expanded" pitchFamily="2" charset="0"/>
              <a:ea typeface="CM Old Western" panose="020004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48883" y="1752465"/>
            <a:ext cx="47717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MY RUST" panose="02000500000000000000" pitchFamily="2" charset="0"/>
              </a:rPr>
              <a:t>Scuba diving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It’s amazing what our Fort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Villanow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Veterans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have accomplished for fellow Veterans.</a:t>
            </a:r>
            <a:endParaRPr lang="en-US" sz="1400" dirty="0">
              <a:latin typeface="ARMY RUST" panose="020005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786" y="2860460"/>
            <a:ext cx="602597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It’s wonderful !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 now have a scuba diving program for Veterans and families and especially designed for those wounded with extremity injuries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There is nothing more beautiful than being underwater. These Veterans are not helpless. They have made a great sacrifice for our country. It is up to us to make a wonderful world, a caring world for them.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These lessons are FREE !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scuba diving program taught by experts in the diving world and guess what? Proceeds are paid for by caring people, wonderful people… like you. 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beauty of our facility is that training is provided in a pool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and also our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one of a kind Diving Tank, 35 feet deep, for the check dive right here at the Fort. Therefore we can offer you a military diving certification that will be honored anywhere in the world.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offering: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Basic and Advanced classes on diving skills and use of all Equipment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Call to sign up on Saturday’s only between 12noon and 3pm.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Veterans or family members of Veterans are eligible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can I do you ask?? You can help support the program with $1.00 or $1,000.00. Every nickel goes into projects for Veterans here at the Fort.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006" y="7783278"/>
            <a:ext cx="6301945" cy="923330"/>
          </a:xfrm>
          <a:prstGeom prst="rect">
            <a:avLst/>
          </a:prstGeom>
          <a:noFill/>
          <a:ln w="38100" cap="rnd" cmpd="dbl">
            <a:noFill/>
            <a:prstDash val="sysDash"/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  <a:latin typeface="Elephant" panose="02020904090505020303" pitchFamily="18" charset="0"/>
              </a:rPr>
              <a:t>Call the fort at 706-397-8860 </a:t>
            </a:r>
            <a:r>
              <a:rPr lang="en-US" sz="1100" dirty="0">
                <a:solidFill>
                  <a:srgbClr val="002060"/>
                </a:solidFill>
                <a:latin typeface="Elephant" panose="02020904090505020303" pitchFamily="18" charset="0"/>
              </a:rPr>
              <a:t>evenings </a:t>
            </a:r>
            <a:r>
              <a:rPr lang="en-US" dirty="0">
                <a:solidFill>
                  <a:srgbClr val="002060"/>
                </a:solidFill>
                <a:latin typeface="Elephant" panose="02020904090505020303" pitchFamily="18" charset="0"/>
              </a:rPr>
              <a:t>706-397-8909 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Elephant" panose="02020904090505020303" pitchFamily="18" charset="0"/>
              </a:rPr>
              <a:t>Email us at ftvillanow@gmail.com</a:t>
            </a:r>
          </a:p>
          <a:p>
            <a:pPr algn="ctr"/>
            <a:r>
              <a:rPr lang="en-US" dirty="0">
                <a:solidFill>
                  <a:srgbClr val="002060"/>
                </a:solidFill>
                <a:latin typeface="Elephant" panose="02020904090505020303" pitchFamily="18" charset="0"/>
              </a:rPr>
              <a:t>Visit www.fortvillanow.com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73" y="8737385"/>
            <a:ext cx="6095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Elephant" panose="02020904090505020303" pitchFamily="18" charset="0"/>
              </a:rPr>
              <a:t>12650 East Hwy 136  La Fayette, GA 30728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949D9F-85F0-4F8A-AC9C-E84E6BE38D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61" y="219159"/>
            <a:ext cx="3121152" cy="23408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8B1D835-B2B1-4A65-90B7-BC8900D8B7CA}"/>
              </a:ext>
            </a:extLst>
          </p:cNvPr>
          <p:cNvSpPr txBox="1"/>
          <p:nvPr/>
        </p:nvSpPr>
        <p:spPr>
          <a:xfrm>
            <a:off x="151786" y="7260861"/>
            <a:ext cx="60959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(In the future: A Special Class on Mixed Gas Diving for Advanced Level Divers)</a:t>
            </a:r>
          </a:p>
        </p:txBody>
      </p:sp>
    </p:spTree>
    <p:extLst>
      <p:ext uri="{BB962C8B-B14F-4D97-AF65-F5344CB8AC3E}">
        <p14:creationId xmlns:p14="http://schemas.microsoft.com/office/powerpoint/2010/main" val="67766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359</TotalTime>
  <Words>291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Army Rangers Super-Expanded</vt:lpstr>
      <vt:lpstr>ARMY RUST</vt:lpstr>
      <vt:lpstr>Calibri</vt:lpstr>
      <vt:lpstr>Century Gothic</vt:lpstr>
      <vt:lpstr>CM Old Western</vt:lpstr>
      <vt:lpstr>Courier New</vt:lpstr>
      <vt:lpstr>Elephant</vt:lpstr>
      <vt:lpstr>Palatino Linotype</vt:lpstr>
      <vt:lpstr>Executive</vt:lpstr>
      <vt:lpstr>Fort Villanow Veterans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Ginger Casey</dc:creator>
  <cp:lastModifiedBy>Ginger Casey</cp:lastModifiedBy>
  <cp:revision>38</cp:revision>
  <cp:lastPrinted>2018-02-05T17:11:18Z</cp:lastPrinted>
  <dcterms:created xsi:type="dcterms:W3CDTF">2015-04-14T20:54:48Z</dcterms:created>
  <dcterms:modified xsi:type="dcterms:W3CDTF">2018-02-06T15:59:58Z</dcterms:modified>
</cp:coreProperties>
</file>